
<file path=[Content_Types].xml><?xml version="1.0" encoding="utf-8"?>
<Types xmlns="http://schemas.openxmlformats.org/package/2006/content-types">
  <Default ContentType="image/bmp" Extension="bmp"/>
  <Default ContentType="image/gif" Extension="gif"/>
  <Default ContentType="image/jpg" Extension="jpeg"/>
  <Default ContentType="application/movie" Extension="mov"/>
  <Default ContentType="application/pdf" Extension="pdf"/>
  <Default ContentType="image/png" Extension="png"/>
  <Default ContentType="application/vnd.openxmlformats-package.relationships+xml" Extension="rels"/>
  <Default ContentType="image/tif" Extension="tif"/>
  <Default ContentType="application/vnd.openxmlformats-officedocument.vmlDrawing" Extension="vml"/>
  <Default ContentType="application/vnd.openxmlformats-officedocument.spreadsheetml.sheet" Extension="xlsx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commentAuthors+xml" PartName="/ppt/commentAuthors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docProps/core.xml" Type="http://schemas.openxmlformats.org/package/2006/relationships/metadata/core-properties"/><Relationship Id="rId2" Target="docProps/app.xml" Type="http://schemas.openxmlformats.org/officeDocument/2006/relationships/extended-properties"/><Relationship Id="rId3" Target="ppt/presentation.xml" Type="http://schemas.openxmlformats.org/officeDocument/2006/relationships/officeDocument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 standalone="no"?><Relationships xmlns="http://schemas.openxmlformats.org/package/2006/relationships"><Relationship Id="rId1" Target="presProps.xml" Type="http://schemas.openxmlformats.org/officeDocument/2006/relationships/presProps"/><Relationship Id="rId10" Target="slides/slide3.xml" Type="http://schemas.openxmlformats.org/officeDocument/2006/relationships/slide"/><Relationship Id="rId11" Target="slides/slide4.xml" Type="http://schemas.openxmlformats.org/officeDocument/2006/relationships/slide"/><Relationship Id="rId12" Target="slides/slide5.xml" Type="http://schemas.openxmlformats.org/officeDocument/2006/relationships/slide"/><Relationship Id="rId13" Target="slides/slide6.xml" Type="http://schemas.openxmlformats.org/officeDocument/2006/relationships/slide"/><Relationship Id="rId14" Target="slides/slide7.xml" Type="http://schemas.openxmlformats.org/officeDocument/2006/relationships/slide"/><Relationship Id="rId15" Target="slides/slide8.xml" Type="http://schemas.openxmlformats.org/officeDocument/2006/relationships/slide"/><Relationship Id="rId16" Target="slides/slide9.xml" Type="http://schemas.openxmlformats.org/officeDocument/2006/relationships/slide"/><Relationship Id="rId17" Target="slides/slide10.xml" Type="http://schemas.openxmlformats.org/officeDocument/2006/relationships/slide"/><Relationship Id="rId18" Target="slides/slide11.xml" Type="http://schemas.openxmlformats.org/officeDocument/2006/relationships/slide"/><Relationship Id="rId19" Target="slides/slide12.xml" Type="http://schemas.openxmlformats.org/officeDocument/2006/relationships/slide"/><Relationship Id="rId2" Target="viewProps.xml" Type="http://schemas.openxmlformats.org/officeDocument/2006/relationships/viewProps"/><Relationship Id="rId20" Target="slides/slide13.xml" Type="http://schemas.openxmlformats.org/officeDocument/2006/relationships/slide"/><Relationship Id="rId21" Target="slides/slide14.xml" Type="http://schemas.openxmlformats.org/officeDocument/2006/relationships/slide"/><Relationship Id="rId22" Target="slides/slide15.xml" Type="http://schemas.openxmlformats.org/officeDocument/2006/relationships/slide"/><Relationship Id="rId23" Target="slides/slide16.xml" Type="http://schemas.openxmlformats.org/officeDocument/2006/relationships/slide"/><Relationship Id="rId24" Target="slides/slide17.xml" Type="http://schemas.openxmlformats.org/officeDocument/2006/relationships/slide"/><Relationship Id="rId25" Target="slides/slide18.xml" Type="http://schemas.openxmlformats.org/officeDocument/2006/relationships/slide"/><Relationship Id="rId26" Target="slides/slide19.xml" Type="http://schemas.openxmlformats.org/officeDocument/2006/relationships/slide"/><Relationship Id="rId3" Target="commentAuthors.xml" Type="http://schemas.openxmlformats.org/officeDocument/2006/relationships/commentAuthors"/><Relationship Id="rId4" Target="tableStyles.xml" Type="http://schemas.openxmlformats.org/officeDocument/2006/relationships/tableStyles"/><Relationship Id="rId5" Target="slideMasters/slideMaster1.xml" Type="http://schemas.openxmlformats.org/officeDocument/2006/relationships/slideMaster"/><Relationship Id="rId6" Target="theme/theme1.xml" Type="http://schemas.openxmlformats.org/officeDocument/2006/relationships/theme"/><Relationship Id="rId7" Target="notesMasters/notesMaster1.xml" Type="http://schemas.openxmlformats.org/officeDocument/2006/relationships/notesMaster"/><Relationship Id="rId8" Target="slides/slide1.xml" Type="http://schemas.openxmlformats.org/officeDocument/2006/relationships/slide"/><Relationship Id="rId9" Target="slides/slide2.xml" Type="http://schemas.openxmlformats.org/officeDocument/2006/relationships/slide"/></Relationships>
</file>

<file path=ppt/notesMasters/_rels/notesMaster1.xml.rels><?xml version="1.0" encoding="UTF-8" standalone="no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2" name="Shape 1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1pPr>
    <a:lvl2pPr indent="2286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2pPr>
    <a:lvl3pPr indent="4572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3pPr>
    <a:lvl4pPr indent="6858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4pPr>
    <a:lvl5pPr indent="9144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9pPr>
  </p:notesStyle>
</p:notesMaster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3.png" Type="http://schemas.openxmlformats.org/officeDocument/2006/relationships/image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4.png" Type="http://schemas.openxmlformats.org/officeDocument/2006/relationships/image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5.png" Type="http://schemas.openxmlformats.org/officeDocument/2006/relationships/image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6.png" Type="http://schemas.openxmlformats.org/officeDocument/2006/relationships/image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7.png" Type="http://schemas.openxmlformats.org/officeDocument/2006/relationships/image"/><Relationship Id="rId3" Target="../media/image8.png" Type="http://schemas.openxmlformats.org/officeDocument/2006/relationships/image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9.png" Type="http://schemas.openxmlformats.org/officeDocument/2006/relationships/image"/><Relationship Id="rId3" Target="../media/image8.png" Type="http://schemas.openxmlformats.org/officeDocument/2006/relationships/image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0.png" Type="http://schemas.openxmlformats.org/officeDocument/2006/relationships/image"/><Relationship Id="rId3" Target="../media/image8.png" Type="http://schemas.openxmlformats.org/officeDocument/2006/relationships/image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1.png" Type="http://schemas.openxmlformats.org/officeDocument/2006/relationships/image"/><Relationship Id="rId3" Target="../media/image2.png" Type="http://schemas.openxmlformats.org/officeDocument/2006/relationships/image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2.png" Type="http://schemas.openxmlformats.org/officeDocument/2006/relationships/image"/><Relationship Id="rId3" Target="../media/image2.png" Type="http://schemas.openxmlformats.org/officeDocument/2006/relationships/image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3.png" Type="http://schemas.openxmlformats.org/officeDocument/2006/relationships/image"/><Relationship Id="rId3" Target="../media/image2.png" Type="http://schemas.openxmlformats.org/officeDocument/2006/relationships/image"/></Relationships>
</file>

<file path=ppt/slideLayouts/_rels/slideLayout1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4.png" Type="http://schemas.openxmlformats.org/officeDocument/2006/relationships/image"/><Relationship Id="rId3" Target="../media/image2.png" Type="http://schemas.openxmlformats.org/officeDocument/2006/relationships/image"/></Relationships>
</file>

<file path=ppt/slideLayouts/_rels/slideLayout1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5.png" Type="http://schemas.openxmlformats.org/officeDocument/2006/relationships/image"/><Relationship Id="rId3" Target="../media/image2.png" Type="http://schemas.openxmlformats.org/officeDocument/2006/relationships/image"/></Relationships>
</file>

<file path=ppt/slideLayouts/_rels/slideLayout1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6.png" Type="http://schemas.openxmlformats.org/officeDocument/2006/relationships/image"/></Relationships>
</file>

<file path=ppt/slideLayouts/_rels/slideLayout1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7.png" Type="http://schemas.openxmlformats.org/officeDocument/2006/relationships/image"/></Relationships>
</file>

<file path=ppt/slideLayouts/_rels/slideLayout1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8.png" Type="http://schemas.openxmlformats.org/officeDocument/2006/relationships/image"/></Relationships>
</file>

<file path=ppt/slideLayouts/_rels/slideLayout1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9.png" Type="http://schemas.openxmlformats.org/officeDocument/2006/relationships/image"/></Relationships>
</file>

<file path=ppt/slideLayouts/_rels/slideLayout1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12" Target="../media/image30.png" Type="http://schemas.openxmlformats.org/officeDocument/2006/relationships/image"/><Relationship Id="rId13" Target="../media/image31.png" Type="http://schemas.openxmlformats.org/officeDocument/2006/relationships/image"/><Relationship Id="rId14" Target="../media/image32.png" Type="http://schemas.openxmlformats.org/officeDocument/2006/relationships/image"/><Relationship Id="rId15" Target="../media/image33.png" Type="http://schemas.openxmlformats.org/officeDocument/2006/relationships/image"/><Relationship Id="rId16" Target="../media/image34.png" Type="http://schemas.openxmlformats.org/officeDocument/2006/relationships/image"/><Relationship Id="rId17" Target="../media/image35.png" Type="http://schemas.openxmlformats.org/officeDocument/2006/relationships/image"/><Relationship Id="rId18" Target="../media/image36.png" Type="http://schemas.openxmlformats.org/officeDocument/2006/relationships/image"/><Relationship Id="rId19" Target="../media/image37.png" Type="http://schemas.openxmlformats.org/officeDocument/2006/relationships/image"/><Relationship Id="rId2" Target="../media/image20.png" Type="http://schemas.openxmlformats.org/officeDocument/2006/relationships/image"/><Relationship Id="rId20" Target="../media/image38.png" Type="http://schemas.openxmlformats.org/officeDocument/2006/relationships/image"/><Relationship Id="rId21" Target="../media/image39.png" Type="http://schemas.openxmlformats.org/officeDocument/2006/relationships/image"/><Relationship Id="rId22" Target="../media/image40.png" Type="http://schemas.openxmlformats.org/officeDocument/2006/relationships/image"/><Relationship Id="rId23" Target="../media/image41.png" Type="http://schemas.openxmlformats.org/officeDocument/2006/relationships/image"/><Relationship Id="rId3" Target="../media/image21.png" Type="http://schemas.openxmlformats.org/officeDocument/2006/relationships/image"/><Relationship Id="rId4" Target="../media/image22.png" Type="http://schemas.openxmlformats.org/officeDocument/2006/relationships/image"/><Relationship Id="rId5" Target="../media/image23.png" Type="http://schemas.openxmlformats.org/officeDocument/2006/relationships/image"/><Relationship Id="rId6" Target="../media/image24.png" Type="http://schemas.openxmlformats.org/officeDocument/2006/relationships/image"/><Relationship Id="rId7" Target="../media/image25.png" Type="http://schemas.openxmlformats.org/officeDocument/2006/relationships/image"/><Relationship Id="rId8" Target="../media/image26.png" Type="http://schemas.openxmlformats.org/officeDocument/2006/relationships/image"/><Relationship Id="rId9" Target="../media/image27.png" Type="http://schemas.openxmlformats.org/officeDocument/2006/relationships/image"/></Relationships>
</file>

<file path=ppt/slideLayouts/_rels/slideLayout1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さいた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Main_01 – 10.png" descr="Main_01 – 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千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Main_02 – 1.png" descr="Main_02 – 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千葉第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Main_03 – 1.png" descr="Main_03 – 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東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Main_04 – 1.png" descr="Main_04 – 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01 – 2.png" descr="01 – 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" name="8 文字白ヌキ 縦組.png" descr="8 文字白ヌキ 縦組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2511" y="10953428"/>
            <a:ext cx="2298701" cy="2298701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03 – 2.png" descr="03 – 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8 文字白ヌキ 縦組.png" descr="8 文字白ヌキ 縦組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2511" y="10953428"/>
            <a:ext cx="2298701" cy="2298701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04 – 2.png" descr="04 – 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8 文字白ヌキ 縦組.png" descr="8 文字白ヌキ 縦組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2511" y="10953428"/>
            <a:ext cx="2298701" cy="2298701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05 – 2.png" descr="05 – 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5 SHUKUTOKUブルー縦組.png" descr="5 SHUKUTOKUブルー縦組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0626" y="11435757"/>
            <a:ext cx="1879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81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06 – 2.png" descr="06 – 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5 SHUKUTOKUブルー縦組.png" descr="5 SHUKUTOKUブルー縦組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0626" y="11435757"/>
            <a:ext cx="1879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07 – 2.png" descr="07 – 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5 SHUKUTOKUブルー縦組.png" descr="5 SHUKUTOKUブルー縦組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0626" y="11435757"/>
            <a:ext cx="1879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08 – 2.png" descr="08 – 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5 SHUKUTOKUブルー縦組.png" descr="5 SHUKUTOKUブルー縦組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0626" y="11435757"/>
            <a:ext cx="1879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09 – 1.png" descr="09 – 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5 SHUKUTOKUブルー縦組.png" descr="5 SHUKUTOKUブルー縦組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0626" y="11435757"/>
            <a:ext cx="1879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10 – 1.png" descr="10 – 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11 – 3.png" descr="11 – 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11 – 2.png" descr="11 – 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12 – 1.png" descr="12 – 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数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グループ 165.png" descr="グループ 16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61700" y="9797482"/>
            <a:ext cx="2260600" cy="2273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グループ 358.png" descr="グループ 35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62943" y="7263832"/>
            <a:ext cx="2260601" cy="2260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グループ 359.png" descr="グループ 35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63124" y="9797482"/>
            <a:ext cx="2260601" cy="2273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グループ 360.png" descr="グループ 360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595186" y="9797482"/>
            <a:ext cx="2260601" cy="2273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グループ 361.png" descr="グループ 36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457868" y="7263832"/>
            <a:ext cx="2260601" cy="2260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グループ 362.png" descr="グループ 362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000418" y="7263832"/>
            <a:ext cx="2247901" cy="2260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グループ 363.png" descr="グループ 363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530268" y="7263832"/>
            <a:ext cx="2260601" cy="2260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グループ 364.png" descr="グループ 364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997411" y="9810182"/>
            <a:ext cx="2260601" cy="2247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グループ 365.png" descr="グループ 365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3458493" y="7257482"/>
            <a:ext cx="2247901" cy="2273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グループ 366.png" descr="グループ 366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072818" y="7263832"/>
            <a:ext cx="2247901" cy="2260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グループ 367.png" descr="グループ 367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3543761" y="9797482"/>
            <a:ext cx="2247901" cy="2273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パス 1617.png" descr="パス 1617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0962943" y="3955482"/>
            <a:ext cx="2260601" cy="2273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前面オブジェクトで型抜き 2.png" descr="前面オブジェクトで型抜き 2.png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8545974" y="4018982"/>
            <a:ext cx="2133601" cy="2146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前面オブジェクトで型抜き 3.png" descr="前面オブジェクトで型抜き 3.png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1021998" y="1434532"/>
            <a:ext cx="2133601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前面オブジェクトで型抜き 4.png" descr="前面オブジェクトで型抜き 4.png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8528353" y="1434532"/>
            <a:ext cx="2133601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前面オブジェクトで型抜き 5.png" descr="前面オブジェクトで型抜き 5.png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6065505" y="4018982"/>
            <a:ext cx="2133601" cy="2146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前面オブジェクトで型抜き 6.png" descr="前面オブジェクトで型抜き 6.png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3591386" y="4018982"/>
            <a:ext cx="2120901" cy="2146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前面オブジェクトで型抜き 7.png" descr="前面オブジェクトで型抜き 7.png"/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6041058" y="1434532"/>
            <a:ext cx="2120901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前面オブジェクトで型抜き 8.png" descr="前面オブジェクトで型抜き 8.png"/>
          <p:cNvPicPr>
            <a:picLocks noChangeAspect="1"/>
          </p:cNvPicPr>
          <p:nvPr/>
        </p:nvPicPr>
        <p:blipFill>
          <a:blip r:embed="rId20">
            <a:extLst/>
          </a:blip>
          <a:stretch>
            <a:fillRect/>
          </a:stretch>
        </p:blipFill>
        <p:spPr>
          <a:xfrm>
            <a:off x="3541063" y="1434532"/>
            <a:ext cx="2133601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前面オブジェクトで型抜き 9.png" descr="前面オブジェクトで型抜き 9.pn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04568" y="4031682"/>
            <a:ext cx="2133601" cy="2120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前面オブジェクトで型抜き 10.png" descr="前面オブジェクトで型抜き 10.pn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53768" y="1434532"/>
            <a:ext cx="2120901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前面オブジェクトで型抜き 11.png" descr="前面オブジェクトで型抜き 11.png"/>
          <p:cNvPicPr>
            <a:picLocks noChangeAspect="1"/>
          </p:cNvPicPr>
          <p:nvPr/>
        </p:nvPicPr>
        <p:blipFill>
          <a:blip r:embed="rId23">
            <a:extLst/>
          </a:blip>
          <a:stretch>
            <a:fillRect/>
          </a:stretch>
        </p:blipFill>
        <p:spPr>
          <a:xfrm>
            <a:off x="13521993" y="1428182"/>
            <a:ext cx="2120901" cy="2146301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no"?><Relationships xmlns="http://schemas.openxmlformats.org/package/2006/relationships"><Relationship Id="rId1" Target="../theme/theme1.xml" Type="http://schemas.openxmlformats.org/officeDocument/2006/relationships/theme"/><Relationship Id="rId10" Target="../slideLayouts/slideLayout7.xml" Type="http://schemas.openxmlformats.org/officeDocument/2006/relationships/slideLayout"/><Relationship Id="rId11" Target="../slideLayouts/slideLayout8.xml" Type="http://schemas.openxmlformats.org/officeDocument/2006/relationships/slideLayout"/><Relationship Id="rId12" Target="../slideLayouts/slideLayout9.xml" Type="http://schemas.openxmlformats.org/officeDocument/2006/relationships/slideLayout"/><Relationship Id="rId13" Target="../slideLayouts/slideLayout10.xml" Type="http://schemas.openxmlformats.org/officeDocument/2006/relationships/slideLayout"/><Relationship Id="rId14" Target="../slideLayouts/slideLayout11.xml" Type="http://schemas.openxmlformats.org/officeDocument/2006/relationships/slideLayout"/><Relationship Id="rId15" Target="../slideLayouts/slideLayout12.xml" Type="http://schemas.openxmlformats.org/officeDocument/2006/relationships/slideLayout"/><Relationship Id="rId16" Target="../slideLayouts/slideLayout13.xml" Type="http://schemas.openxmlformats.org/officeDocument/2006/relationships/slideLayout"/><Relationship Id="rId17" Target="../slideLayouts/slideLayout14.xml" Type="http://schemas.openxmlformats.org/officeDocument/2006/relationships/slideLayout"/><Relationship Id="rId18" Target="../slideLayouts/slideLayout15.xml" Type="http://schemas.openxmlformats.org/officeDocument/2006/relationships/slideLayout"/><Relationship Id="rId19" Target="../slideLayouts/slideLayout16.xml" Type="http://schemas.openxmlformats.org/officeDocument/2006/relationships/slideLayout"/><Relationship Id="rId2" Target="../media/image1.png" Type="http://schemas.openxmlformats.org/officeDocument/2006/relationships/image"/><Relationship Id="rId20" Target="../slideLayouts/slideLayout17.xml" Type="http://schemas.openxmlformats.org/officeDocument/2006/relationships/slideLayout"/><Relationship Id="rId21" Target="../slideLayouts/slideLayout18.xml" Type="http://schemas.openxmlformats.org/officeDocument/2006/relationships/slideLayout"/><Relationship Id="rId22" Target="../slideLayouts/slideLayout19.xml" Type="http://schemas.openxmlformats.org/officeDocument/2006/relationships/slideLayout"/><Relationship Id="rId3" Target="../media/image2.png" Type="http://schemas.openxmlformats.org/officeDocument/2006/relationships/image"/><Relationship Id="rId4" Target="../slideLayouts/slideLayout1.xml" Type="http://schemas.openxmlformats.org/officeDocument/2006/relationships/slideLayout"/><Relationship Id="rId5" Target="../slideLayouts/slideLayout2.xml" Type="http://schemas.openxmlformats.org/officeDocument/2006/relationships/slideLayout"/><Relationship Id="rId6" Target="../slideLayouts/slideLayout3.xml" Type="http://schemas.openxmlformats.org/officeDocument/2006/relationships/slideLayout"/><Relationship Id="rId7" Target="../slideLayouts/slideLayout4.xml" Type="http://schemas.openxmlformats.org/officeDocument/2006/relationships/slideLayout"/><Relationship Id="rId8" Target="../slideLayouts/slideLayout5.xml" Type="http://schemas.openxmlformats.org/officeDocument/2006/relationships/slideLayout"/><Relationship Id="rId9" Target="../slideLayouts/slideLayout6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2.png" descr="0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5 SHUKUTOKUブルー縦組.png" descr="5 SHUKUTOKUブルー縦組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0626" y="11435756"/>
            <a:ext cx="1879601" cy="16256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スライドのタイトル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スライドのタイトル</a:t>
            </a:r>
          </a:p>
        </p:txBody>
      </p:sp>
      <p:sp>
        <p:nvSpPr>
          <p:cNvPr id="5" name="本文レベル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スライドの箇条書きテキスト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" name="スライド番号"/>
          <p:cNvSpPr txBox="1"/>
          <p:nvPr>
            <p:ph type="sldNum" sz="quarter" idx="2"/>
          </p:nvPr>
        </p:nvSpPr>
        <p:spPr>
          <a:xfrm>
            <a:off x="11978411" y="13125399"/>
            <a:ext cx="414681" cy="330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  <p:sldLayoutId id="2147483666" r:id="rId21"/>
    <p:sldLayoutId id="2147483667" r:id="rId22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6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ヒラギノ角ゴ ProN W3"/>
          <a:ea typeface="ヒラギノ角ゴ ProN W3"/>
          <a:cs typeface="ヒラギノ角ゴ ProN W3"/>
          <a:sym typeface="ヒラギノ角ゴ ProN W3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3.xml" Type="http://schemas.openxmlformats.org/officeDocument/2006/relationships/slideLayout"/></Relationships>
</file>

<file path=ppt/slides/_rels/slide4.xml.rels><?xml version="1.0" encoding="UTF-8" standalone="no"?><Relationships xmlns="http://schemas.openxmlformats.org/package/2006/relationships"><Relationship Id="rId1" Target="../slideLayouts/slideLayout4.xml" Type="http://schemas.openxmlformats.org/officeDocument/2006/relationships/slideLayout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no"?><Relationships xmlns="http://schemas.openxmlformats.org/package/2006/relationships"><Relationship Id="rId1" Target="../slideLayouts/slideLayout8.xml" Type="http://schemas.openxmlformats.org/officeDocument/2006/relationships/slideLayout"/></Relationships>
</file>

<file path=ppt/slides/_rels/slide9.xml.rels><?xml version="1.0" encoding="UTF-8" standalone="no"?><Relationships xmlns="http://schemas.openxmlformats.org/package/2006/relationships"><Relationship Id="rId1" Target="../slideLayouts/slideLayout9.xml" Type="http://schemas.openxmlformats.org/officeDocument/2006/relationships/slideLayout"/></Relationships>
</file>

<file path=ppt/slides/_rels/slide10.xml.rels><?xml version="1.0" encoding="UTF-8" standalone="no"?><Relationships xmlns="http://schemas.openxmlformats.org/package/2006/relationships"><Relationship Id="rId1" Target="../slideLayouts/slideLayout10.xml" Type="http://schemas.openxmlformats.org/officeDocument/2006/relationships/slideLayout"/></Relationships>
</file>

<file path=ppt/slides/_rels/slide11.xml.rels><?xml version="1.0" encoding="UTF-8" standalone="no"?><Relationships xmlns="http://schemas.openxmlformats.org/package/2006/relationships"><Relationship Id="rId1" Target="../slideLayouts/slideLayout11.xml" Type="http://schemas.openxmlformats.org/officeDocument/2006/relationships/slideLayout"/></Relationships>
</file>

<file path=ppt/slides/_rels/slide12.xml.rels><?xml version="1.0" encoding="UTF-8" standalone="no"?><Relationships xmlns="http://schemas.openxmlformats.org/package/2006/relationships"><Relationship Id="rId1" Target="../slideLayouts/slideLayout12.xml" Type="http://schemas.openxmlformats.org/officeDocument/2006/relationships/slideLayout"/></Relationships>
</file>

<file path=ppt/slides/_rels/slide13.xml.rels><?xml version="1.0" encoding="UTF-8" standalone="no"?><Relationships xmlns="http://schemas.openxmlformats.org/package/2006/relationships"><Relationship Id="rId1" Target="../slideLayouts/slideLayout13.xml" Type="http://schemas.openxmlformats.org/officeDocument/2006/relationships/slideLayout"/></Relationships>
</file>

<file path=ppt/slides/_rels/slide14.xml.rels><?xml version="1.0" encoding="UTF-8" standalone="no"?><Relationships xmlns="http://schemas.openxmlformats.org/package/2006/relationships"><Relationship Id="rId1" Target="../slideLayouts/slideLayout14.xml" Type="http://schemas.openxmlformats.org/officeDocument/2006/relationships/slideLayout"/></Relationships>
</file>

<file path=ppt/slides/_rels/slide15.xml.rels><?xml version="1.0" encoding="UTF-8" standalone="no"?><Relationships xmlns="http://schemas.openxmlformats.org/package/2006/relationships"><Relationship Id="rId1" Target="../slideLayouts/slideLayout16.xml" Type="http://schemas.openxmlformats.org/officeDocument/2006/relationships/slideLayout"/></Relationships>
</file>

<file path=ppt/slides/_rels/slide16.xml.rels><?xml version="1.0" encoding="UTF-8" standalone="no"?><Relationships xmlns="http://schemas.openxmlformats.org/package/2006/relationships"><Relationship Id="rId1" Target="../slideLayouts/slideLayout15.xml" Type="http://schemas.openxmlformats.org/officeDocument/2006/relationships/slideLayout"/></Relationships>
</file>

<file path=ppt/slides/_rels/slide17.xml.rels><?xml version="1.0" encoding="UTF-8" standalone="no"?><Relationships xmlns="http://schemas.openxmlformats.org/package/2006/relationships"><Relationship Id="rId1" Target="../slideLayouts/slideLayout17.xml" Type="http://schemas.openxmlformats.org/officeDocument/2006/relationships/slideLayout"/></Relationships>
</file>

<file path=ppt/slides/_rels/slide18.xml.rels><?xml version="1.0" encoding="UTF-8" standalone="no"?><Relationships xmlns="http://schemas.openxmlformats.org/package/2006/relationships"><Relationship Id="rId1" Target="../slideLayouts/slideLayout19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png" Type="http://schemas.openxmlformats.org/officeDocument/2006/relationships/image"/><Relationship Id="rId12" Target="../media/image30.png" Type="http://schemas.openxmlformats.org/officeDocument/2006/relationships/image"/><Relationship Id="rId13" Target="../media/image31.png" Type="http://schemas.openxmlformats.org/officeDocument/2006/relationships/image"/><Relationship Id="rId14" Target="../media/image32.png" Type="http://schemas.openxmlformats.org/officeDocument/2006/relationships/image"/><Relationship Id="rId15" Target="../media/image33.png" Type="http://schemas.openxmlformats.org/officeDocument/2006/relationships/image"/><Relationship Id="rId16" Target="../media/image34.png" Type="http://schemas.openxmlformats.org/officeDocument/2006/relationships/image"/><Relationship Id="rId17" Target="../media/image35.png" Type="http://schemas.openxmlformats.org/officeDocument/2006/relationships/image"/><Relationship Id="rId18" Target="../media/image36.png" Type="http://schemas.openxmlformats.org/officeDocument/2006/relationships/image"/><Relationship Id="rId19" Target="../media/image37.png" Type="http://schemas.openxmlformats.org/officeDocument/2006/relationships/image"/><Relationship Id="rId2" Target="../media/image20.png" Type="http://schemas.openxmlformats.org/officeDocument/2006/relationships/image"/><Relationship Id="rId20" Target="../media/image38.png" Type="http://schemas.openxmlformats.org/officeDocument/2006/relationships/image"/><Relationship Id="rId21" Target="../media/image39.png" Type="http://schemas.openxmlformats.org/officeDocument/2006/relationships/image"/><Relationship Id="rId22" Target="../media/image40.png" Type="http://schemas.openxmlformats.org/officeDocument/2006/relationships/image"/><Relationship Id="rId23" Target="../media/image41.png" Type="http://schemas.openxmlformats.org/officeDocument/2006/relationships/image"/><Relationship Id="rId3" Target="../media/image21.png" Type="http://schemas.openxmlformats.org/officeDocument/2006/relationships/image"/><Relationship Id="rId4" Target="../media/image22.png" Type="http://schemas.openxmlformats.org/officeDocument/2006/relationships/image"/><Relationship Id="rId5" Target="../media/image23.png" Type="http://schemas.openxmlformats.org/officeDocument/2006/relationships/image"/><Relationship Id="rId6" Target="../media/image24.png" Type="http://schemas.openxmlformats.org/officeDocument/2006/relationships/image"/><Relationship Id="rId7" Target="../media/image25.png" Type="http://schemas.openxmlformats.org/officeDocument/2006/relationships/image"/><Relationship Id="rId8" Target="../media/image26.png" Type="http://schemas.openxmlformats.org/officeDocument/2006/relationships/image"/><Relationship Id="rId9" Target="../media/image27.pn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19.xml" Type="http://schemas.openxmlformats.org/officeDocument/2006/relationships/slideLayout"/></Relationships>
</file>

<file path=ppt/slides/slide1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2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3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4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5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 文字白ヌキ 縦組.png" id="198" name="8 文字白ヌキ 縦組.png"/>
          <p:cNvPicPr>
            <a:picLocks noChangeAspect="1"/>
          </p:cNvPicPr>
          <p:nvPr/>
        </p:nvPicPr>
        <p:blipFill>
          <a:blip r:embed="rId2">
            <a:extLst/>
          </a:blip>
          <a:srcRect b="0" l="5681" r="0" t="20223"/>
          <a:stretch>
            <a:fillRect/>
          </a:stretch>
        </p:blipFill>
        <p:spPr>
          <a:xfrm>
            <a:off x="642709" y="11321274"/>
            <a:ext cx="2168090" cy="18338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advClick="1" spd="med"/>
</p:sld>
</file>

<file path=ppt/slides/slide6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7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8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9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10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11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12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13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14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15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16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17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18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グループ 165.png" id="212" name="グループ 16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61700" y="9797482"/>
            <a:ext cx="2260600" cy="22733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58.png" id="213" name="グループ 35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62943" y="7263832"/>
            <a:ext cx="2260601" cy="22606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59.png" id="214" name="グループ 35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63124" y="9797482"/>
            <a:ext cx="2260601" cy="22733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60.png" id="215" name="グループ 360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595186" y="9797482"/>
            <a:ext cx="2260601" cy="22733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61.png" id="216" name="グループ 36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457868" y="7263832"/>
            <a:ext cx="2260601" cy="22606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62.png" id="217" name="グループ 362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000418" y="7263832"/>
            <a:ext cx="2247901" cy="22606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63.png" id="218" name="グループ 363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530268" y="7263832"/>
            <a:ext cx="2260601" cy="22606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64.png" id="219" name="グループ 364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997411" y="9810182"/>
            <a:ext cx="2260601" cy="22479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65.png" id="220" name="グループ 365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3458493" y="7257482"/>
            <a:ext cx="2247901" cy="22733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66.png" id="221" name="グループ 366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072818" y="7263832"/>
            <a:ext cx="2247901" cy="22606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67.png" id="222" name="グループ 367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3543761" y="9797482"/>
            <a:ext cx="2247901" cy="22733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パス 1617.png" id="223" name="パス 1617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0962943" y="3955482"/>
            <a:ext cx="2260601" cy="22733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2.png" id="224" name="前面オブジェクトで型抜き 2.png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8545974" y="4018982"/>
            <a:ext cx="2133601" cy="21463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3.png" id="225" name="前面オブジェクトで型抜き 3.png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1021998" y="1434532"/>
            <a:ext cx="2133601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4.png" id="226" name="前面オブジェクトで型抜き 4.png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8528353" y="1434532"/>
            <a:ext cx="2133601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5.png" id="227" name="前面オブジェクトで型抜き 5.png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6065505" y="4018982"/>
            <a:ext cx="2133601" cy="21463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6.png" id="228" name="前面オブジェクトで型抜き 6.png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3591386" y="4018982"/>
            <a:ext cx="2120901" cy="21463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7.png" id="229" name="前面オブジェクトで型抜き 7.png"/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6041058" y="1434532"/>
            <a:ext cx="2120901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8.png" id="230" name="前面オブジェクトで型抜き 8.png"/>
          <p:cNvPicPr>
            <a:picLocks noChangeAspect="1"/>
          </p:cNvPicPr>
          <p:nvPr/>
        </p:nvPicPr>
        <p:blipFill>
          <a:blip r:embed="rId20">
            <a:extLst/>
          </a:blip>
          <a:stretch>
            <a:fillRect/>
          </a:stretch>
        </p:blipFill>
        <p:spPr>
          <a:xfrm>
            <a:off x="3541063" y="1434532"/>
            <a:ext cx="2133601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9.png" id="231" name="前面オブジェクトで型抜き 9.pn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04568" y="4031682"/>
            <a:ext cx="2133601" cy="21209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10.png" id="232" name="前面オブジェクトで型抜き 10.pn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53768" y="1434532"/>
            <a:ext cx="2120901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11.png" id="233" name="前面オブジェクトで型抜き 11.png"/>
          <p:cNvPicPr>
            <a:picLocks noChangeAspect="1"/>
          </p:cNvPicPr>
          <p:nvPr/>
        </p:nvPicPr>
        <p:blipFill>
          <a:blip r:embed="rId23">
            <a:extLst/>
          </a:blip>
          <a:stretch>
            <a:fillRect/>
          </a:stretch>
        </p:blipFill>
        <p:spPr>
          <a:xfrm>
            <a:off x="13521993" y="1428182"/>
            <a:ext cx="2120901" cy="2146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advClick="1" spd="med"/>
</p:sld>
</file>

<file path=ppt/slides/slide19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ヒラギノ角ゴ ProN W6"/>
        <a:ea typeface="ヒラギノ角ゴ ProN W6"/>
        <a:cs typeface="ヒラギノ角ゴ ProN W6"/>
      </a:majorFont>
      <a:minorFont>
        <a:latin typeface="ヒラギノ角ゴ ProN W6"/>
        <a:ea typeface="ヒラギノ角ゴ ProN W6"/>
        <a:cs typeface="ヒラギノ角ゴ ProN W6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ヒラギノ角ゴ ProN W3"/>
            <a:ea typeface="ヒラギノ角ゴ ProN W3"/>
            <a:cs typeface="ヒラギノ角ゴ ProN W3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ヒラギノ角ゴ ProN W3"/>
            <a:ea typeface="ヒラギノ角ゴ ProN W3"/>
            <a:cs typeface="ヒラギノ角ゴ ProN W3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ヒラギノ角ゴ ProN W6"/>
        <a:ea typeface="ヒラギノ角ゴ ProN W6"/>
        <a:cs typeface="ヒラギノ角ゴ ProN W6"/>
      </a:majorFont>
      <a:minorFont>
        <a:latin typeface="ヒラギノ角ゴ ProN W6"/>
        <a:ea typeface="ヒラギノ角ゴ ProN W6"/>
        <a:cs typeface="ヒラギノ角ゴ ProN W6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ヒラギノ角ゴ ProN W3"/>
            <a:ea typeface="ヒラギノ角ゴ ProN W3"/>
            <a:cs typeface="ヒラギノ角ゴ ProN W3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ヒラギノ角ゴ ProN W3"/>
            <a:ea typeface="ヒラギノ角ゴ ProN W3"/>
            <a:cs typeface="ヒラギノ角ゴ ProN W3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淑徳大学_しゅくとくまなし_PowerPoint.pptx</dc:title>
</cp:coreProperties>
</file>