
<file path=[Content_Types].xml><?xml version="1.0" encoding="utf-8"?>
<Types xmlns="http://schemas.openxmlformats.org/package/2006/content-types">
  <Default ContentType="image/bmp" Extension="bmp"/>
  <Default ContentType="image/gif" Extension="gif"/>
  <Default ContentType="image/jpg" Extension="jpeg"/>
  <Default ContentType="application/movie" Extension="mov"/>
  <Default ContentType="application/pdf" Extension="pdf"/>
  <Default ContentType="image/png" Extension="png"/>
  <Default ContentType="application/vnd.openxmlformats-package.relationships+xml" Extension="rels"/>
  <Default ContentType="image/tif" Extension="tif"/>
  <Default ContentType="application/vnd.openxmlformats-officedocument.vmlDrawing" Extension="vml"/>
  <Default ContentType="application/vnd.openxmlformats-officedocument.spreadsheetml.sheet" Extension="xlsx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commentAuthors+xml" PartName="/ppt/commentAuthors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docProps/core.xml" Type="http://schemas.openxmlformats.org/package/2006/relationships/metadata/core-properties"/><Relationship Id="rId2" Target="docProps/app.xml" Type="http://schemas.openxmlformats.org/officeDocument/2006/relationships/extended-properties"/><Relationship Id="rId3" Target="ppt/presentation.xml" Type="http://schemas.openxmlformats.org/officeDocument/2006/relationships/officeDocument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1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1pPr>
    <a:lvl2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1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2pPr>
    <a:lvl3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1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3pPr>
    <a:lvl4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1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4pPr>
    <a:lvl5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1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5pPr>
    <a:lvl6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1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6pPr>
    <a:lvl7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1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7pPr>
    <a:lvl8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1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8pPr>
    <a:lvl9pPr marL="0" marR="0" indent="0" algn="l" defTabSz="2438337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1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ヒラギノ角ゴ ProN W6"/>
        <a:ea typeface="ヒラギノ角ゴ ProN W6"/>
        <a:cs typeface="ヒラギノ角ゴ ProN W6"/>
        <a:sym typeface="ヒラギノ角ゴ ProN W6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 b="def" i="def"/>
      <a:tcStyle>
        <a:tcBdr/>
        <a:fill>
          <a:solidFill>
            <a:srgbClr val="E6F0FF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 b="def" i="def"/>
      <a:tcStyle>
        <a:tcBdr/>
        <a:fill>
          <a:solidFill>
            <a:srgbClr val="EAF8E7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 b="def" i="def"/>
      <a:tcStyle>
        <a:tcBdr/>
        <a:fill>
          <a:solidFill>
            <a:srgbClr val="FFE8F0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ヒラギノ角ゴ ProN W6"/>
          <a:ea typeface="ヒラギノ角ゴ ProN W6"/>
          <a:cs typeface="ヒラギノ角ゴ ProN W6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 standalone="no"?><Relationships xmlns="http://schemas.openxmlformats.org/package/2006/relationships"><Relationship Id="rId1" Target="presProps.xml" Type="http://schemas.openxmlformats.org/officeDocument/2006/relationships/presProps"/><Relationship Id="rId10" Target="slides/slide3.xml" Type="http://schemas.openxmlformats.org/officeDocument/2006/relationships/slide"/><Relationship Id="rId11" Target="slides/slide4.xml" Type="http://schemas.openxmlformats.org/officeDocument/2006/relationships/slide"/><Relationship Id="rId12" Target="slides/slide5.xml" Type="http://schemas.openxmlformats.org/officeDocument/2006/relationships/slide"/><Relationship Id="rId13" Target="slides/slide6.xml" Type="http://schemas.openxmlformats.org/officeDocument/2006/relationships/slide"/><Relationship Id="rId14" Target="slides/slide7.xml" Type="http://schemas.openxmlformats.org/officeDocument/2006/relationships/slide"/><Relationship Id="rId15" Target="slides/slide8.xml" Type="http://schemas.openxmlformats.org/officeDocument/2006/relationships/slide"/><Relationship Id="rId16" Target="slides/slide9.xml" Type="http://schemas.openxmlformats.org/officeDocument/2006/relationships/slide"/><Relationship Id="rId17" Target="slides/slide10.xml" Type="http://schemas.openxmlformats.org/officeDocument/2006/relationships/slide"/><Relationship Id="rId2" Target="viewProps.xml" Type="http://schemas.openxmlformats.org/officeDocument/2006/relationships/viewProps"/><Relationship Id="rId3" Target="commentAuthors.xml" Type="http://schemas.openxmlformats.org/officeDocument/2006/relationships/commentAuthors"/><Relationship Id="rId4" Target="tableStyles.xml" Type="http://schemas.openxmlformats.org/officeDocument/2006/relationships/tableStyles"/><Relationship Id="rId5" Target="slideMasters/slideMaster1.xml" Type="http://schemas.openxmlformats.org/officeDocument/2006/relationships/slideMaster"/><Relationship Id="rId6" Target="theme/theme1.xml" Type="http://schemas.openxmlformats.org/officeDocument/2006/relationships/theme"/><Relationship Id="rId7" Target="notesMasters/notesMaster1.xml" Type="http://schemas.openxmlformats.org/officeDocument/2006/relationships/notesMaster"/><Relationship Id="rId8" Target="slides/slide1.xml" Type="http://schemas.openxmlformats.org/officeDocument/2006/relationships/slide"/><Relationship Id="rId9" Target="slides/slide2.xml" Type="http://schemas.openxmlformats.org/officeDocument/2006/relationships/slide"/></Relationships>
</file>

<file path=ppt/notesMasters/_rels/notesMaster1.xml.rels><?xml version="1.0" encoding="UTF-8" standalone="no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17" name="Shape 11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ヒラギノ角ゴ ProN W3"/>
      </a:defRPr>
    </a:lvl9pPr>
  </p:notesStyle>
</p:notesMaster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3.png" Type="http://schemas.openxmlformats.org/officeDocument/2006/relationships/image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4.png" Type="http://schemas.openxmlformats.org/officeDocument/2006/relationships/image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5.png" Type="http://schemas.openxmlformats.org/officeDocument/2006/relationships/image"/><Relationship Id="rId3" Target="../media/image6.png" Type="http://schemas.openxmlformats.org/officeDocument/2006/relationships/image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7.png" Type="http://schemas.openxmlformats.org/officeDocument/2006/relationships/image"/><Relationship Id="rId3" Target="../media/image8.png" Type="http://schemas.openxmlformats.org/officeDocument/2006/relationships/image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9.png" Type="http://schemas.openxmlformats.org/officeDocument/2006/relationships/image"/><Relationship Id="rId3" Target="../media/image10.png" Type="http://schemas.openxmlformats.org/officeDocument/2006/relationships/image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1.png" Type="http://schemas.openxmlformats.org/officeDocument/2006/relationships/image"/><Relationship Id="rId3" Target="../media/image10.png" Type="http://schemas.openxmlformats.org/officeDocument/2006/relationships/image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2.png" Type="http://schemas.openxmlformats.org/officeDocument/2006/relationships/image"/><Relationship Id="rId3" Target="../media/image13.png" Type="http://schemas.openxmlformats.org/officeDocument/2006/relationships/image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Relationship Id="rId10" Target="../media/image22.png" Type="http://schemas.openxmlformats.org/officeDocument/2006/relationships/image"/><Relationship Id="rId11" Target="../media/image23.png" Type="http://schemas.openxmlformats.org/officeDocument/2006/relationships/image"/><Relationship Id="rId12" Target="../media/image24.png" Type="http://schemas.openxmlformats.org/officeDocument/2006/relationships/image"/><Relationship Id="rId13" Target="../media/image25.png" Type="http://schemas.openxmlformats.org/officeDocument/2006/relationships/image"/><Relationship Id="rId14" Target="../media/image26.png" Type="http://schemas.openxmlformats.org/officeDocument/2006/relationships/image"/><Relationship Id="rId15" Target="../media/image27.png" Type="http://schemas.openxmlformats.org/officeDocument/2006/relationships/image"/><Relationship Id="rId16" Target="../media/image28.png" Type="http://schemas.openxmlformats.org/officeDocument/2006/relationships/image"/><Relationship Id="rId17" Target="../media/image29.png" Type="http://schemas.openxmlformats.org/officeDocument/2006/relationships/image"/><Relationship Id="rId18" Target="../media/image30.png" Type="http://schemas.openxmlformats.org/officeDocument/2006/relationships/image"/><Relationship Id="rId19" Target="../media/image31.png" Type="http://schemas.openxmlformats.org/officeDocument/2006/relationships/image"/><Relationship Id="rId2" Target="../media/image14.png" Type="http://schemas.openxmlformats.org/officeDocument/2006/relationships/image"/><Relationship Id="rId20" Target="../media/image32.png" Type="http://schemas.openxmlformats.org/officeDocument/2006/relationships/image"/><Relationship Id="rId21" Target="../media/image33.png" Type="http://schemas.openxmlformats.org/officeDocument/2006/relationships/image"/><Relationship Id="rId22" Target="../media/image34.png" Type="http://schemas.openxmlformats.org/officeDocument/2006/relationships/image"/><Relationship Id="rId23" Target="../media/image35.pn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png" Type="http://schemas.openxmlformats.org/officeDocument/2006/relationships/image"/><Relationship Id="rId7" Target="../media/image19.png" Type="http://schemas.openxmlformats.org/officeDocument/2006/relationships/image"/><Relationship Id="rId8" Target="../media/image20.png" Type="http://schemas.openxmlformats.org/officeDocument/2006/relationships/image"/><Relationship Id="rId9" Target="../media/image21.png" Type="http://schemas.openxmlformats.org/officeDocument/2006/relationships/image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01 – 1.png" descr="01 – 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03 – 1.png" descr="03 – 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9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04 – 1.png" descr="04 – 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7" name="交差 2.png" descr="交差 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889356" y="10855349"/>
            <a:ext cx="2184402" cy="2222501"/>
          </a:xfrm>
          <a:prstGeom prst="rect">
            <a:avLst/>
          </a:prstGeom>
          <a:ln w="12700">
            <a:miter lim="400000"/>
          </a:ln>
        </p:spPr>
      </p:pic>
      <p:sp>
        <p:nvSpPr>
          <p:cNvPr id="38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05 – 1.png" descr="05 – 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6" name="交差 3.png" descr="交差 3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1440257" y="10183017"/>
            <a:ext cx="2616202" cy="2717802"/>
          </a:xfrm>
          <a:prstGeom prst="rect">
            <a:avLst/>
          </a:prstGeom>
          <a:ln w="12700">
            <a:miter lim="400000"/>
          </a:ln>
        </p:spPr>
      </p:pic>
      <p:sp>
        <p:nvSpPr>
          <p:cNvPr id="47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06 – 1.png" descr="06 – 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5" name="パス -1.png" descr="パス -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960940" y="10985037"/>
            <a:ext cx="2603502" cy="1981202"/>
          </a:xfrm>
          <a:prstGeom prst="rect">
            <a:avLst/>
          </a:prstGeom>
          <a:ln w="12700">
            <a:miter lim="400000"/>
          </a:ln>
        </p:spPr>
      </p:pic>
      <p:sp>
        <p:nvSpPr>
          <p:cNvPr id="56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07 – 1.png" descr="07 – 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4" name="パス -1.png" descr="パス -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0960942" y="10985037"/>
            <a:ext cx="2603502" cy="1981202"/>
          </a:xfrm>
          <a:prstGeom prst="rect">
            <a:avLst/>
          </a:prstGeom>
          <a:ln w="12700">
            <a:miter lim="400000"/>
          </a:ln>
        </p:spPr>
      </p:pic>
      <p:sp>
        <p:nvSpPr>
          <p:cNvPr id="65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0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08 – 1.png" descr="08 – 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3" name="交差 4.png" descr="交差 4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58112" y="10899240"/>
            <a:ext cx="3073402" cy="2336802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数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グループ 165.png" descr="グループ 16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61700" y="9797481"/>
            <a:ext cx="2260600" cy="2273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82" name="グループ 358.png" descr="グループ 35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962943" y="7263831"/>
            <a:ext cx="2260602" cy="2260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83" name="グループ 359.png" descr="グループ 35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63124" y="9797481"/>
            <a:ext cx="2260602" cy="2273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84" name="グループ 360.png" descr="グループ 360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595186" y="9797481"/>
            <a:ext cx="2260602" cy="2273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85" name="グループ 361.png" descr="グループ 36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457868" y="7263831"/>
            <a:ext cx="2260602" cy="2260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86" name="グループ 362.png" descr="グループ 362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000417" y="7263831"/>
            <a:ext cx="2247902" cy="2260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87" name="グループ 363.png" descr="グループ 363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3530267" y="7263831"/>
            <a:ext cx="2260602" cy="2260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88" name="グループ 364.png" descr="グループ 364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997411" y="9810181"/>
            <a:ext cx="2260601" cy="2247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89" name="グループ 365.png" descr="グループ 365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3458493" y="7257481"/>
            <a:ext cx="2247902" cy="2273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90" name="グループ 366.png" descr="グループ 366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072818" y="7263831"/>
            <a:ext cx="2247902" cy="2260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91" name="グループ 367.png" descr="グループ 367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3543760" y="9797481"/>
            <a:ext cx="2247902" cy="2273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92" name="パス 1617.png" descr="パス 1617.png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10962943" y="3955481"/>
            <a:ext cx="2260602" cy="2273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93" name="前面オブジェクトで型抜き 2.png" descr="前面オブジェクトで型抜き 2.png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8545973" y="4018981"/>
            <a:ext cx="2133602" cy="2146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94" name="前面オブジェクトで型抜き 3.png" descr="前面オブジェクトで型抜き 3.png"/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11021997" y="1434532"/>
            <a:ext cx="2133602" cy="213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5" name="前面オブジェクトで型抜き 4.png" descr="前面オブジェクトで型抜き 4.png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8528353" y="1434532"/>
            <a:ext cx="2133602" cy="213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6" name="前面オブジェクトで型抜き 5.png" descr="前面オブジェクトで型抜き 5.png"/>
          <p:cNvPicPr>
            <a:picLocks noChangeAspect="1"/>
          </p:cNvPicPr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6065504" y="4018981"/>
            <a:ext cx="2133602" cy="2146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97" name="前面オブジェクトで型抜き 6.png" descr="前面オブジェクトで型抜き 6.png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3591385" y="4018981"/>
            <a:ext cx="2120902" cy="2146302"/>
          </a:xfrm>
          <a:prstGeom prst="rect">
            <a:avLst/>
          </a:prstGeom>
          <a:ln w="12700">
            <a:miter lim="400000"/>
          </a:ln>
        </p:spPr>
      </p:pic>
      <p:pic>
        <p:nvPicPr>
          <p:cNvPr id="98" name="前面オブジェクトで型抜き 7.png" descr="前面オブジェクトで型抜き 7.png"/>
          <p:cNvPicPr>
            <a:picLocks noChangeAspect="1"/>
          </p:cNvPicPr>
          <p:nvPr/>
        </p:nvPicPr>
        <p:blipFill>
          <a:blip r:embed="rId19">
            <a:extLst/>
          </a:blip>
          <a:stretch>
            <a:fillRect/>
          </a:stretch>
        </p:blipFill>
        <p:spPr>
          <a:xfrm>
            <a:off x="6041058" y="1434532"/>
            <a:ext cx="2120901" cy="213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前面オブジェクトで型抜き 8.png" descr="前面オブジェクトで型抜き 8.png"/>
          <p:cNvPicPr>
            <a:picLocks noChangeAspect="1"/>
          </p:cNvPicPr>
          <p:nvPr/>
        </p:nvPicPr>
        <p:blipFill>
          <a:blip r:embed="rId20">
            <a:extLst/>
          </a:blip>
          <a:stretch>
            <a:fillRect/>
          </a:stretch>
        </p:blipFill>
        <p:spPr>
          <a:xfrm>
            <a:off x="3541062" y="1434532"/>
            <a:ext cx="2133602" cy="213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前面オブジェクトで型抜き 9.png" descr="前面オブジェクトで型抜き 9.png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1104568" y="4031681"/>
            <a:ext cx="2133602" cy="21209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前面オブジェクトで型抜き 10.png" descr="前面オブジェクトで型抜き 10.png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1053768" y="1434532"/>
            <a:ext cx="2120902" cy="2133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前面オブジェクトで型抜き 11.png" descr="前面オブジェクトで型抜き 11.png"/>
          <p:cNvPicPr>
            <a:picLocks noChangeAspect="1"/>
          </p:cNvPicPr>
          <p:nvPr/>
        </p:nvPicPr>
        <p:blipFill>
          <a:blip r:embed="rId23">
            <a:extLst/>
          </a:blip>
          <a:stretch>
            <a:fillRect/>
          </a:stretch>
        </p:blipFill>
        <p:spPr>
          <a:xfrm>
            <a:off x="13521993" y="1428182"/>
            <a:ext cx="2120902" cy="2146301"/>
          </a:xfrm>
          <a:prstGeom prst="rect">
            <a:avLst/>
          </a:prstGeom>
          <a:ln w="12700">
            <a:miter lim="400000"/>
          </a:ln>
        </p:spPr>
      </p:pic>
      <p:sp>
        <p:nvSpPr>
          <p:cNvPr id="103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no"?><Relationships xmlns="http://schemas.openxmlformats.org/package/2006/relationships"><Relationship Id="rId1" Target="../theme/theme1.xml" Type="http://schemas.openxmlformats.org/officeDocument/2006/relationships/theme"/><Relationship Id="rId10" Target="../slideLayouts/slideLayout7.xml" Type="http://schemas.openxmlformats.org/officeDocument/2006/relationships/slideLayout"/><Relationship Id="rId11" Target="../slideLayouts/slideLayout8.xml" Type="http://schemas.openxmlformats.org/officeDocument/2006/relationships/slideLayout"/><Relationship Id="rId12" Target="../slideLayouts/slideLayout9.xml" Type="http://schemas.openxmlformats.org/officeDocument/2006/relationships/slideLayout"/><Relationship Id="rId13" Target="../slideLayouts/slideLayout10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slideLayouts/slideLayout1.xml" Type="http://schemas.openxmlformats.org/officeDocument/2006/relationships/slideLayout"/><Relationship Id="rId5" Target="../slideLayouts/slideLayout2.xml" Type="http://schemas.openxmlformats.org/officeDocument/2006/relationships/slideLayout"/><Relationship Id="rId6" Target="../slideLayouts/slideLayout3.xml" Type="http://schemas.openxmlformats.org/officeDocument/2006/relationships/slideLayout"/><Relationship Id="rId7" Target="../slideLayouts/slideLayout4.xml" Type="http://schemas.openxmlformats.org/officeDocument/2006/relationships/slideLayout"/><Relationship Id="rId8" Target="../slideLayouts/slideLayout5.xml" Type="http://schemas.openxmlformats.org/officeDocument/2006/relationships/slideLayout"/><Relationship Id="rId9" Target="../slideLayouts/slideLayout6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2 – 1.png" descr="02 – 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交差 1.png" descr="交差 1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26789" y="10814291"/>
            <a:ext cx="1778002" cy="2463802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タイトルテキスト"/>
          <p:cNvSpPr txBox="1"/>
          <p:nvPr>
            <p:ph type="title"/>
          </p:nvPr>
        </p:nvSpPr>
        <p:spPr>
          <a:xfrm>
            <a:off x="3653366" y="2743200"/>
            <a:ext cx="19507201" cy="213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タイトルテキスト</a:t>
            </a:r>
          </a:p>
        </p:txBody>
      </p:sp>
      <p:sp>
        <p:nvSpPr>
          <p:cNvPr id="5" name="本文レベル1…"/>
          <p:cNvSpPr txBox="1"/>
          <p:nvPr>
            <p:ph type="body" idx="1"/>
          </p:nvPr>
        </p:nvSpPr>
        <p:spPr>
          <a:xfrm>
            <a:off x="13610166" y="4876800"/>
            <a:ext cx="9550401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" name="スライド番号"/>
          <p:cNvSpPr txBox="1"/>
          <p:nvPr>
            <p:ph type="sldNum" sz="quarter" idx="2"/>
          </p:nvPr>
        </p:nvSpPr>
        <p:spPr>
          <a:xfrm>
            <a:off x="12001465" y="13074598"/>
            <a:ext cx="368573" cy="3810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b="0" sz="1800">
                <a:latin typeface="+mn-lt"/>
                <a:ea typeface="+mn-ea"/>
                <a:cs typeface="+mn-cs"/>
                <a:sym typeface="ヒラギノ角ゴ ProN W3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</p:sldLayoutIdLst>
  <p:transition xmlns:p14="http://schemas.microsoft.com/office/powerpoint/2010/main" spd="med" advClick="1"/>
  <p:txStyles>
    <p:titleStyle>
      <a:lvl1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ヒラギノ角ゴ ProN W6"/>
          <a:ea typeface="ヒラギノ角ゴ ProN W6"/>
          <a:cs typeface="ヒラギノ角ゴ ProN W6"/>
          <a:sym typeface="ヒラギノ角ゴ ProN W6"/>
        </a:defRPr>
      </a:lvl1pPr>
      <a:lvl2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ヒラギノ角ゴ ProN W6"/>
          <a:ea typeface="ヒラギノ角ゴ ProN W6"/>
          <a:cs typeface="ヒラギノ角ゴ ProN W6"/>
          <a:sym typeface="ヒラギノ角ゴ ProN W6"/>
        </a:defRPr>
      </a:lvl2pPr>
      <a:lvl3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ヒラギノ角ゴ ProN W6"/>
          <a:ea typeface="ヒラギノ角ゴ ProN W6"/>
          <a:cs typeface="ヒラギノ角ゴ ProN W6"/>
          <a:sym typeface="ヒラギノ角ゴ ProN W6"/>
        </a:defRPr>
      </a:lvl3pPr>
      <a:lvl4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ヒラギノ角ゴ ProN W6"/>
          <a:ea typeface="ヒラギノ角ゴ ProN W6"/>
          <a:cs typeface="ヒラギノ角ゴ ProN W6"/>
          <a:sym typeface="ヒラギノ角ゴ ProN W6"/>
        </a:defRPr>
      </a:lvl4pPr>
      <a:lvl5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ヒラギノ角ゴ ProN W6"/>
          <a:ea typeface="ヒラギノ角ゴ ProN W6"/>
          <a:cs typeface="ヒラギノ角ゴ ProN W6"/>
          <a:sym typeface="ヒラギノ角ゴ ProN W6"/>
        </a:defRPr>
      </a:lvl5pPr>
      <a:lvl6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ヒラギノ角ゴ ProN W6"/>
          <a:ea typeface="ヒラギノ角ゴ ProN W6"/>
          <a:cs typeface="ヒラギノ角ゴ ProN W6"/>
          <a:sym typeface="ヒラギノ角ゴ ProN W6"/>
        </a:defRPr>
      </a:lvl6pPr>
      <a:lvl7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ヒラギノ角ゴ ProN W6"/>
          <a:ea typeface="ヒラギノ角ゴ ProN W6"/>
          <a:cs typeface="ヒラギノ角ゴ ProN W6"/>
          <a:sym typeface="ヒラギノ角ゴ ProN W6"/>
        </a:defRPr>
      </a:lvl7pPr>
      <a:lvl8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ヒラギノ角ゴ ProN W6"/>
          <a:ea typeface="ヒラギノ角ゴ ProN W6"/>
          <a:cs typeface="ヒラギノ角ゴ ProN W6"/>
          <a:sym typeface="ヒラギノ角ゴ ProN W6"/>
        </a:defRPr>
      </a:lvl8pPr>
      <a:lvl9pPr marL="0" marR="0" indent="0" algn="l" defTabSz="2438337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ヒラギノ角ゴ ProN W6"/>
          <a:ea typeface="ヒラギノ角ゴ ProN W6"/>
          <a:cs typeface="ヒラギノ角ゴ ProN W6"/>
          <a:sym typeface="ヒラギノ角ゴ ProN W6"/>
        </a:defRPr>
      </a:lvl9pPr>
    </p:titleStyle>
    <p:bodyStyle>
      <a:lvl1pPr marL="609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1219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1828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2438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30480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36576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42672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48768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5486400" marR="0" indent="-609600" algn="l" defTabSz="2438337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ヒラギノ角ゴ ProN W3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ヒラギノ角ゴ ProN W3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/Relationships>
</file>

<file path=ppt/slides/_rels/slide2.xml.rels><?xml version="1.0" encoding="UTF-8" standalone="no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_rels/slide3.xml.rels><?xml version="1.0" encoding="UTF-8" standalone="no"?><Relationships xmlns="http://schemas.openxmlformats.org/package/2006/relationships"><Relationship Id="rId1" Target="../slideLayouts/slideLayout3.xml" Type="http://schemas.openxmlformats.org/officeDocument/2006/relationships/slideLayout"/></Relationships>
</file>

<file path=ppt/slides/_rels/slide4.xml.rels><?xml version="1.0" encoding="UTF-8" standalone="no"?><Relationships xmlns="http://schemas.openxmlformats.org/package/2006/relationships"><Relationship Id="rId1" Target="../slideLayouts/slideLayout4.xml" Type="http://schemas.openxmlformats.org/officeDocument/2006/relationships/slideLayout"/></Relationships>
</file>

<file path=ppt/slides/_rels/slide5.xml.rels><?xml version="1.0" encoding="UTF-8" standalone="no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_rels/slide6.xml.rels><?xml version="1.0" encoding="UTF-8" standalone="no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8.xml.rels><?xml version="1.0" encoding="UTF-8" standalone="no"?><Relationships xmlns="http://schemas.openxmlformats.org/package/2006/relationships"><Relationship Id="rId1" Target="../slideLayouts/slideLayout8.xml" Type="http://schemas.openxmlformats.org/officeDocument/2006/relationships/slideLayout"/></Relationships>
</file>

<file path=ppt/slides/_rels/slide9.xml.rels><?xml version="1.0" encoding="UTF-8" standalone="no"?><Relationships xmlns="http://schemas.openxmlformats.org/package/2006/relationships"><Relationship Id="rId1" Target="../slideLayouts/slideLayout10.xml" Type="http://schemas.openxmlformats.org/officeDocument/2006/relationships/slideLayout"/><Relationship Id="rId10" Target="../media/image22.png" Type="http://schemas.openxmlformats.org/officeDocument/2006/relationships/image"/><Relationship Id="rId11" Target="../media/image23.png" Type="http://schemas.openxmlformats.org/officeDocument/2006/relationships/image"/><Relationship Id="rId12" Target="../media/image24.png" Type="http://schemas.openxmlformats.org/officeDocument/2006/relationships/image"/><Relationship Id="rId13" Target="../media/image25.png" Type="http://schemas.openxmlformats.org/officeDocument/2006/relationships/image"/><Relationship Id="rId14" Target="../media/image26.png" Type="http://schemas.openxmlformats.org/officeDocument/2006/relationships/image"/><Relationship Id="rId15" Target="../media/image27.png" Type="http://schemas.openxmlformats.org/officeDocument/2006/relationships/image"/><Relationship Id="rId16" Target="../media/image28.png" Type="http://schemas.openxmlformats.org/officeDocument/2006/relationships/image"/><Relationship Id="rId17" Target="../media/image29.png" Type="http://schemas.openxmlformats.org/officeDocument/2006/relationships/image"/><Relationship Id="rId18" Target="../media/image30.png" Type="http://schemas.openxmlformats.org/officeDocument/2006/relationships/image"/><Relationship Id="rId19" Target="../media/image31.png" Type="http://schemas.openxmlformats.org/officeDocument/2006/relationships/image"/><Relationship Id="rId2" Target="../media/image14.png" Type="http://schemas.openxmlformats.org/officeDocument/2006/relationships/image"/><Relationship Id="rId20" Target="../media/image32.png" Type="http://schemas.openxmlformats.org/officeDocument/2006/relationships/image"/><Relationship Id="rId21" Target="../media/image33.png" Type="http://schemas.openxmlformats.org/officeDocument/2006/relationships/image"/><Relationship Id="rId22" Target="../media/image34.png" Type="http://schemas.openxmlformats.org/officeDocument/2006/relationships/image"/><Relationship Id="rId23" Target="../media/image35.pn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png" Type="http://schemas.openxmlformats.org/officeDocument/2006/relationships/image"/><Relationship Id="rId7" Target="../media/image19.png" Type="http://schemas.openxmlformats.org/officeDocument/2006/relationships/image"/><Relationship Id="rId8" Target="../media/image20.png" Type="http://schemas.openxmlformats.org/officeDocument/2006/relationships/image"/><Relationship Id="rId9" Target="../media/image21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10.xml" Type="http://schemas.openxmlformats.org/officeDocument/2006/relationships/slideLayout"/></Relationships>
</file>

<file path=ppt/slides/slide1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2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3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4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5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6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7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8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slides/slide9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グループ 165.png" id="127" name="グループ 16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61700" y="9797481"/>
            <a:ext cx="2260600" cy="2273302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グループ 358.png" id="128" name="グループ 358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962943" y="7263831"/>
            <a:ext cx="2260602" cy="2260602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グループ 359.png" id="129" name="グループ 35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063124" y="9797481"/>
            <a:ext cx="2260602" cy="2273302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グループ 360.png" id="130" name="グループ 360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595186" y="9797481"/>
            <a:ext cx="2260602" cy="2273302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グループ 361.png" id="131" name="グループ 361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8457868" y="7263831"/>
            <a:ext cx="2260602" cy="2260602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グループ 362.png" id="132" name="グループ 362.png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>
            <a:off x="6000417" y="7263831"/>
            <a:ext cx="2247902" cy="2260602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グループ 363.png" id="133" name="グループ 363.pn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3530267" y="7263831"/>
            <a:ext cx="2260602" cy="2260602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グループ 364.png" id="134" name="グループ 364.png"/>
          <p:cNvPicPr>
            <a:picLocks noChangeAspect="1"/>
          </p:cNvPicPr>
          <p:nvPr/>
        </p:nvPicPr>
        <p:blipFill>
          <a:blip r:embed="rId9">
            <a:extLst/>
          </a:blip>
          <a:stretch>
            <a:fillRect/>
          </a:stretch>
        </p:blipFill>
        <p:spPr>
          <a:xfrm>
            <a:off x="997411" y="9810181"/>
            <a:ext cx="2260601" cy="2247902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グループ 365.png" id="135" name="グループ 365.pn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3458493" y="7257481"/>
            <a:ext cx="2247902" cy="2273302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グループ 366.png" id="136" name="グループ 366.png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072818" y="7263831"/>
            <a:ext cx="2247902" cy="2260602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グループ 367.png" id="137" name="グループ 367.png"/>
          <p:cNvPicPr>
            <a:picLocks noChangeAspect="1"/>
          </p:cNvPicPr>
          <p:nvPr/>
        </p:nvPicPr>
        <p:blipFill>
          <a:blip r:embed="rId12">
            <a:extLst/>
          </a:blip>
          <a:stretch>
            <a:fillRect/>
          </a:stretch>
        </p:blipFill>
        <p:spPr>
          <a:xfrm>
            <a:off x="3543760" y="9797481"/>
            <a:ext cx="2247902" cy="2273302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パス 1617.png" id="138" name="パス 1617.png"/>
          <p:cNvPicPr>
            <a:picLocks noChangeAspect="1"/>
          </p:cNvPicPr>
          <p:nvPr/>
        </p:nvPicPr>
        <p:blipFill>
          <a:blip r:embed="rId13">
            <a:extLst/>
          </a:blip>
          <a:stretch>
            <a:fillRect/>
          </a:stretch>
        </p:blipFill>
        <p:spPr>
          <a:xfrm>
            <a:off x="10962943" y="3955481"/>
            <a:ext cx="2260602" cy="2273302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前面オブジェクトで型抜き 2.png" id="139" name="前面オブジェクトで型抜き 2.png"/>
          <p:cNvPicPr>
            <a:picLocks noChangeAspect="1"/>
          </p:cNvPicPr>
          <p:nvPr/>
        </p:nvPicPr>
        <p:blipFill>
          <a:blip r:embed="rId14">
            <a:extLst/>
          </a:blip>
          <a:stretch>
            <a:fillRect/>
          </a:stretch>
        </p:blipFill>
        <p:spPr>
          <a:xfrm>
            <a:off x="8545973" y="4018981"/>
            <a:ext cx="2133602" cy="2146302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前面オブジェクトで型抜き 3.png" id="140" name="前面オブジェクトで型抜き 3.png"/>
          <p:cNvPicPr>
            <a:picLocks noChangeAspect="1"/>
          </p:cNvPicPr>
          <p:nvPr/>
        </p:nvPicPr>
        <p:blipFill>
          <a:blip r:embed="rId15">
            <a:extLst/>
          </a:blip>
          <a:stretch>
            <a:fillRect/>
          </a:stretch>
        </p:blipFill>
        <p:spPr>
          <a:xfrm>
            <a:off x="11021997" y="1434532"/>
            <a:ext cx="2133602" cy="21336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前面オブジェクトで型抜き 4.png" id="141" name="前面オブジェクトで型抜き 4.png"/>
          <p:cNvPicPr>
            <a:picLocks noChangeAspect="1"/>
          </p:cNvPicPr>
          <p:nvPr/>
        </p:nvPicPr>
        <p:blipFill>
          <a:blip r:embed="rId16">
            <a:extLst/>
          </a:blip>
          <a:stretch>
            <a:fillRect/>
          </a:stretch>
        </p:blipFill>
        <p:spPr>
          <a:xfrm>
            <a:off x="8528353" y="1434532"/>
            <a:ext cx="2133602" cy="21336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前面オブジェクトで型抜き 5.png" id="142" name="前面オブジェクトで型抜き 5.png"/>
          <p:cNvPicPr>
            <a:picLocks noChangeAspect="1"/>
          </p:cNvPicPr>
          <p:nvPr/>
        </p:nvPicPr>
        <p:blipFill>
          <a:blip r:embed="rId17">
            <a:extLst/>
          </a:blip>
          <a:stretch>
            <a:fillRect/>
          </a:stretch>
        </p:blipFill>
        <p:spPr>
          <a:xfrm>
            <a:off x="6065504" y="4018981"/>
            <a:ext cx="2133602" cy="2146302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前面オブジェクトで型抜き 6.png" id="143" name="前面オブジェクトで型抜き 6.png"/>
          <p:cNvPicPr>
            <a:picLocks noChangeAspect="1"/>
          </p:cNvPicPr>
          <p:nvPr/>
        </p:nvPicPr>
        <p:blipFill>
          <a:blip r:embed="rId18">
            <a:extLst/>
          </a:blip>
          <a:stretch>
            <a:fillRect/>
          </a:stretch>
        </p:blipFill>
        <p:spPr>
          <a:xfrm>
            <a:off x="3591385" y="4018981"/>
            <a:ext cx="2120902" cy="2146302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前面オブジェクトで型抜き 7.png" id="144" name="前面オブジェクトで型抜き 7.png"/>
          <p:cNvPicPr>
            <a:picLocks noChangeAspect="1"/>
          </p:cNvPicPr>
          <p:nvPr/>
        </p:nvPicPr>
        <p:blipFill>
          <a:blip r:embed="rId19">
            <a:extLst/>
          </a:blip>
          <a:stretch>
            <a:fillRect/>
          </a:stretch>
        </p:blipFill>
        <p:spPr>
          <a:xfrm>
            <a:off x="6041058" y="1434532"/>
            <a:ext cx="2120901" cy="21336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前面オブジェクトで型抜き 8.png" id="145" name="前面オブジェクトで型抜き 8.png"/>
          <p:cNvPicPr>
            <a:picLocks noChangeAspect="1"/>
          </p:cNvPicPr>
          <p:nvPr/>
        </p:nvPicPr>
        <p:blipFill>
          <a:blip r:embed="rId20">
            <a:extLst/>
          </a:blip>
          <a:stretch>
            <a:fillRect/>
          </a:stretch>
        </p:blipFill>
        <p:spPr>
          <a:xfrm>
            <a:off x="3541062" y="1434532"/>
            <a:ext cx="2133602" cy="21336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前面オブジェクトで型抜き 9.png" id="146" name="前面オブジェクトで型抜き 9.png"/>
          <p:cNvPicPr>
            <a:picLocks noChangeAspect="1"/>
          </p:cNvPicPr>
          <p:nvPr/>
        </p:nvPicPr>
        <p:blipFill>
          <a:blip r:embed="rId21">
            <a:extLst/>
          </a:blip>
          <a:stretch>
            <a:fillRect/>
          </a:stretch>
        </p:blipFill>
        <p:spPr>
          <a:xfrm>
            <a:off x="1104568" y="4031681"/>
            <a:ext cx="2133602" cy="2120902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前面オブジェクトで型抜き 10.png" id="147" name="前面オブジェクトで型抜き 10.png"/>
          <p:cNvPicPr>
            <a:picLocks noChangeAspect="1"/>
          </p:cNvPicPr>
          <p:nvPr/>
        </p:nvPicPr>
        <p:blipFill>
          <a:blip r:embed="rId22">
            <a:extLst/>
          </a:blip>
          <a:stretch>
            <a:fillRect/>
          </a:stretch>
        </p:blipFill>
        <p:spPr>
          <a:xfrm>
            <a:off x="1053768" y="1434532"/>
            <a:ext cx="2120902" cy="2133601"/>
          </a:xfrm>
          <a:prstGeom prst="rect">
            <a:avLst/>
          </a:prstGeom>
          <a:ln w="12700">
            <a:miter lim="400000"/>
          </a:ln>
        </p:spPr>
      </p:pic>
      <p:pic>
        <p:nvPicPr>
          <p:cNvPr descr="前面オブジェクトで型抜き 11.png" id="148" name="前面オブジェクトで型抜き 11.png"/>
          <p:cNvPicPr>
            <a:picLocks noChangeAspect="1"/>
          </p:cNvPicPr>
          <p:nvPr/>
        </p:nvPicPr>
        <p:blipFill>
          <a:blip r:embed="rId23">
            <a:extLst/>
          </a:blip>
          <a:stretch>
            <a:fillRect/>
          </a:stretch>
        </p:blipFill>
        <p:spPr>
          <a:xfrm>
            <a:off x="13521993" y="1428182"/>
            <a:ext cx="2120902" cy="2146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advClick="1" spd="med"/>
</p:sld>
</file>

<file path=ppt/slides/slide10.xml><?xml version="1.0" encoding="utf-8"?>
<p:sld xmlns:a="http://schemas.openxmlformats.org/drawingml/2006/main" xmlns:a14="http://schemas.microsoft.com/office/drawing/2010/main" xmlns:m="http://schemas.openxmlformats.org/officeDocument/2006/math" xmlns:p="http://schemas.openxmlformats.org/presentationml/2006/main" xmlns:r="http://schemas.openxmlformats.org/officeDocument/2006/relationships" showMasterPhAnim="1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xmlns:p14="http://schemas.microsoft.com/office/powerpoint/2010/main" advClick="1" spd="med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ヒラギノ角ゴ ProN W3"/>
        <a:ea typeface="ヒラギノ角ゴ ProN W3"/>
        <a:cs typeface="ヒラギノ角ゴ ProN W3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"/>
        <a:ea typeface="Helvetica"/>
        <a:cs typeface="Helvetica"/>
      </a:majorFont>
      <a:minorFont>
        <a:latin typeface="ヒラギノ角ゴ ProN W3"/>
        <a:ea typeface="ヒラギノ角ゴ ProN W3"/>
        <a:cs typeface="ヒラギノ角ゴ ProN W3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7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ヒラギノ角ゴ ProN W6"/>
            <a:ea typeface="ヒラギノ角ゴ ProN W6"/>
            <a:cs typeface="ヒラギノ角ゴ ProN W6"/>
            <a:sym typeface="ヒラギノ角ゴ ProN W6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淑徳大学_しゅくとくまあり_PowerPoint.pptx</dc:title>
</cp:coreProperties>
</file>