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1" d="100"/>
          <a:sy n="51" d="100"/>
        </p:scale>
        <p:origin x="876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slides/slide3.xml" Type="http://schemas.openxmlformats.org/officeDocument/2006/relationships/slide"/><Relationship Id="rId5" Target="notesMasters/notesMaster1.xml" Type="http://schemas.openxmlformats.org/officeDocument/2006/relationships/notesMaster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1pPr>
    <a:lvl2pPr indent="228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2pPr>
    <a:lvl3pPr indent="457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3pPr>
    <a:lvl4pPr indent="685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4pPr>
    <a:lvl5pPr indent="9144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9pPr>
  </p:notesStyle>
</p:notesMaster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と日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作者と日付</a:t>
            </a:r>
          </a:p>
        </p:txBody>
      </p:sp>
      <p:sp>
        <p:nvSpPr>
          <p:cNvPr id="12" name="プレゼンテーション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プレゼンテーションのタイトル</a:t>
            </a:r>
          </a:p>
        </p:txBody>
      </p:sp>
      <p:sp>
        <p:nvSpPr>
          <p:cNvPr id="13" name="本文レベル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r>
              <a:t>プレゼンテーションのサブタイトル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アボカドとライム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プレゼンテーション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プレゼンテーションのタイトル</a:t>
            </a:r>
          </a:p>
        </p:txBody>
      </p:sp>
      <p:sp>
        <p:nvSpPr>
          <p:cNvPr id="23" name="作者と日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作者と日付</a:t>
            </a:r>
          </a:p>
        </p:txBody>
      </p:sp>
      <p:sp>
        <p:nvSpPr>
          <p:cNvPr id="24" name="本文レベル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r>
              <a:t>プレゼンテーションのサブタイトル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画像（代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サーモンケーキ、サラダ、フムスが入ったボウル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スライド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スライドのタイトル</a:t>
            </a:r>
          </a:p>
        </p:txBody>
      </p:sp>
      <p:sp>
        <p:nvSpPr>
          <p:cNvPr id="34" name="本文レベル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r>
              <a:t>スライドのサブタイトル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1978411" y="13129632"/>
            <a:ext cx="414681" cy="3302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スライドのタイトル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スライドのタイトル</a:t>
            </a:r>
          </a:p>
        </p:txBody>
      </p:sp>
      <p:sp>
        <p:nvSpPr>
          <p:cNvPr id="43" name="スライドのサブタイトル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スライドのサブタイトル</a:t>
            </a:r>
          </a:p>
        </p:txBody>
      </p:sp>
      <p:sp>
        <p:nvSpPr>
          <p:cNvPr id="44" name="本文レベル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スライドの箇条書きテキスト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本文レベル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スライドの箇条書きテキスト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スライドのサブタイトル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スライドのサブタイトル</a:t>
            </a:r>
          </a:p>
        </p:txBody>
      </p:sp>
      <p:sp>
        <p:nvSpPr>
          <p:cNvPr id="61" name="本文レベル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スライドの箇条書きテキスト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パセリバター、煎りヘーゼルナッツ、削ったパルメザンチーズがかかったパッパルデッレパスタ1皿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スライド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スライドのタイトル</a:t>
            </a:r>
          </a:p>
        </p:txBody>
      </p:sp>
      <p:sp>
        <p:nvSpPr>
          <p:cNvPr id="6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ライブビデオ（小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スライドのサブタイトル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スライドのサブタイトル</a:t>
            </a:r>
          </a:p>
        </p:txBody>
      </p:sp>
      <p:sp>
        <p:nvSpPr>
          <p:cNvPr id="72" name="本文レベル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スライドの箇条書きテキスト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スライド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スライドのタイトル</a:t>
            </a:r>
          </a:p>
        </p:txBody>
      </p:sp>
      <p:sp>
        <p:nvSpPr>
          <p:cNvPr id="7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ライブビデオ（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スライドのサブタイトル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スライドのサブタイトル</a:t>
            </a:r>
          </a:p>
        </p:txBody>
      </p:sp>
      <p:sp>
        <p:nvSpPr>
          <p:cNvPr id="82" name="本文レベル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スライドの箇条書きテキスト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スライド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スライドのタイトル</a:t>
            </a:r>
          </a:p>
        </p:txBody>
      </p:sp>
      <p:sp>
        <p:nvSpPr>
          <p:cNvPr id="84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セクション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r>
              <a:t>セクションタイトル</a:t>
            </a:r>
          </a:p>
        </p:txBody>
      </p:sp>
      <p:sp>
        <p:nvSpPr>
          <p:cNvPr id="92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1978411" y="13129632"/>
            <a:ext cx="414681" cy="3302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スライド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スライドのタイトル</a:t>
            </a:r>
          </a:p>
        </p:txBody>
      </p:sp>
      <p:sp>
        <p:nvSpPr>
          <p:cNvPr id="100" name="スライドのサブタイトル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スライドのサブタイトル</a:t>
            </a:r>
          </a:p>
        </p:txBody>
      </p:sp>
      <p:sp>
        <p:nvSpPr>
          <p:cNvPr id="10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議題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議題のタイトル</a:t>
            </a:r>
          </a:p>
        </p:txBody>
      </p:sp>
      <p:sp>
        <p:nvSpPr>
          <p:cNvPr id="109" name="議題のサブタイトル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議題のサブタイトル</a:t>
            </a:r>
          </a:p>
        </p:txBody>
      </p:sp>
      <p:sp>
        <p:nvSpPr>
          <p:cNvPr id="110" name="本文レベル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議題のトピック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ステートメン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本文レベル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/>
            </a:lvl5pPr>
          </a:lstStyle>
          <a:p>
            <a:r>
              <a:t>ステートメント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ビッグファ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本文レベル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ヒラギノ角ゴ ProN W6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ヒラギノ角ゴ ProN W6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ヒラギノ角ゴ ProN W6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ヒラギノ角ゴ ProN W6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spc="-25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ファクト情報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ファクト情報</a:t>
            </a:r>
          </a:p>
        </p:txBody>
      </p:sp>
      <p:sp>
        <p:nvSpPr>
          <p:cNvPr id="12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r>
              <a:t>属性</a:t>
            </a:r>
          </a:p>
        </p:txBody>
      </p:sp>
      <p:sp>
        <p:nvSpPr>
          <p:cNvPr id="136" name="本文レベル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/>
            </a:lvl1pPr>
            <a:lvl2pPr marL="638923" indent="-12700">
              <a:spcBef>
                <a:spcPts val="0"/>
              </a:spcBef>
              <a:buSzTx/>
              <a:buNone/>
              <a:defRPr sz="8500" spc="-170"/>
            </a:lvl2pPr>
            <a:lvl3pPr marL="638923" indent="444500">
              <a:spcBef>
                <a:spcPts val="0"/>
              </a:spcBef>
              <a:buSzTx/>
              <a:buNone/>
              <a:defRPr sz="8500" spc="-170"/>
            </a:lvl3pPr>
            <a:lvl4pPr marL="638923" indent="901700">
              <a:spcBef>
                <a:spcPts val="0"/>
              </a:spcBef>
              <a:buSzTx/>
              <a:buNone/>
              <a:defRPr sz="8500" spc="-170"/>
            </a:lvl4pPr>
            <a:lvl5pPr marL="638923" indent="1358900">
              <a:spcBef>
                <a:spcPts val="0"/>
              </a:spcBef>
              <a:buSzTx/>
              <a:buNone/>
              <a:defRPr sz="8500" spc="-170"/>
            </a:lvl5pPr>
          </a:lstStyle>
          <a:p>
            <a:r>
              <a:t>“重要な引用”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炒飯、ゆで卵、箸が添えられたボウル1杯のサラダ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サーモンケーキ、サラダ、フムスが入ったボウル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パセリバター、煎りヘーゼルナッツ、削ったパルメザンチーズがかかったパッパルデッレパスタ1皿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炒飯、ゆで卵、箸が添えられたボウル1杯のサラダ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slideLayouts/slideLayout12.xml" Type="http://schemas.openxmlformats.org/officeDocument/2006/relationships/slideLayout"/><Relationship Id="rId13" Target="../slideLayouts/slideLayout13.xml" Type="http://schemas.openxmlformats.org/officeDocument/2006/relationships/slideLayout"/><Relationship Id="rId14" Target="../slideLayouts/slideLayout14.xml" Type="http://schemas.openxmlformats.org/officeDocument/2006/relationships/slideLayout"/><Relationship Id="rId15" Target="../slideLayouts/slideLayout15.xml" Type="http://schemas.openxmlformats.org/officeDocument/2006/relationships/slideLayout"/><Relationship Id="rId16" Target="../slideLayouts/slideLayout16.xml" Type="http://schemas.openxmlformats.org/officeDocument/2006/relationships/slideLayout"/><Relationship Id="rId17" Target="../slideLayouts/slideLayout17.xml" Type="http://schemas.openxmlformats.org/officeDocument/2006/relationships/slideLayout"/><Relationship Id="rId18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のタイトル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スライドのタイトル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スライドの箇条書きテキスト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11978411" y="13125399"/>
            <a:ext cx="414681" cy="330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1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1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1.png" id="171" name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学部名"/>
          <p:cNvSpPr txBox="1"/>
          <p:nvPr/>
        </p:nvSpPr>
        <p:spPr>
          <a:xfrm>
            <a:off x="781462" y="4493698"/>
            <a:ext cx="1371601" cy="52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14="http://schemas.microsoft.com/office/drawing/2010/main" xmlns:m="http://schemas.openxmlformats.org/officeDocument/2006/math" xmlns:ma14="http://schemas.microsoft.com/office/mac/drawingml/2011/main" val="1"/>
            </a:ext>
          </a:extLst>
        </p:spPr>
        <p:txBody>
          <a:bodyPr anchor="ctr" bIns="50800" lIns="50800" rIns="50800" tIns="50800" wrap="none">
            <a:spAutoFit/>
          </a:bodyPr>
          <a:lstStyle>
            <a:lvl1pPr>
              <a:defRPr sz="3300">
                <a:solidFill>
                  <a:srgbClr val="FFFFFF"/>
                </a:solidFill>
                <a:latin typeface="ヒラギノ角ゴシック W1"/>
                <a:ea typeface="ヒラギノ角ゴシック W1"/>
                <a:cs typeface="ヒラギノ角ゴシック W1"/>
                <a:sym typeface="ヒラギノ角ゴシック W1"/>
              </a:defRPr>
            </a:lvl1pPr>
          </a:lstStyle>
          <a:p>
            <a:r>
              <a:t>学部名</a:t>
            </a:r>
          </a:p>
        </p:txBody>
      </p:sp>
      <p:sp>
        <p:nvSpPr>
          <p:cNvPr id="173" name="苗字 名前"/>
          <p:cNvSpPr txBox="1"/>
          <p:nvPr/>
        </p:nvSpPr>
        <p:spPr>
          <a:xfrm>
            <a:off x="781462" y="5262597"/>
            <a:ext cx="3416047" cy="86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14="http://schemas.microsoft.com/office/drawing/2010/main" xmlns:m="http://schemas.openxmlformats.org/officeDocument/2006/math" xmlns:ma14="http://schemas.microsoft.com/office/mac/drawingml/2011/main" val="1"/>
            </a:ext>
          </a:extLst>
        </p:spPr>
        <p:txBody>
          <a:bodyPr anchor="ctr" bIns="50800" lIns="50800" rIns="50800" tIns="50800" wrap="none">
            <a:spAutoFit/>
          </a:bodyPr>
          <a:lstStyle>
            <a:lvl1pPr>
              <a:defRPr sz="6000">
                <a:solidFill>
                  <a:srgbClr val="FFFFFF"/>
                </a:solidFill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defRPr>
            </a:lvl1pPr>
          </a:lstStyle>
          <a:p>
            <a:r>
              <a:t>苗字 名前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2.png" id="175" name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学部名"/>
          <p:cNvSpPr txBox="1"/>
          <p:nvPr/>
        </p:nvSpPr>
        <p:spPr>
          <a:xfrm>
            <a:off x="781462" y="11359121"/>
            <a:ext cx="1371601" cy="527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14="http://schemas.microsoft.com/office/drawing/2010/main" xmlns:m="http://schemas.openxmlformats.org/officeDocument/2006/math" xmlns:ma14="http://schemas.microsoft.com/office/mac/drawingml/2011/main" val="1"/>
            </a:ext>
          </a:extLst>
        </p:spPr>
        <p:txBody>
          <a:bodyPr anchor="ctr" bIns="50800" lIns="50800" rIns="50800" tIns="50800" wrap="none">
            <a:spAutoFit/>
          </a:bodyPr>
          <a:lstStyle>
            <a:lvl1pPr>
              <a:defRPr sz="3300">
                <a:latin typeface="ヒラギノ角ゴシック W1"/>
                <a:ea typeface="ヒラギノ角ゴシック W1"/>
                <a:cs typeface="ヒラギノ角ゴシック W1"/>
                <a:sym typeface="ヒラギノ角ゴシック W1"/>
              </a:defRPr>
            </a:lvl1pPr>
          </a:lstStyle>
          <a:p>
            <a:r>
              <a:t>学部名</a:t>
            </a:r>
          </a:p>
        </p:txBody>
      </p:sp>
      <p:sp>
        <p:nvSpPr>
          <p:cNvPr id="177" name="苗字 名前"/>
          <p:cNvSpPr txBox="1"/>
          <p:nvPr/>
        </p:nvSpPr>
        <p:spPr>
          <a:xfrm>
            <a:off x="781462" y="12128020"/>
            <a:ext cx="341604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14="http://schemas.microsoft.com/office/drawing/2010/main" xmlns:m="http://schemas.openxmlformats.org/officeDocument/2006/math" xmlns:ma14="http://schemas.microsoft.com/office/mac/drawingml/2011/main" val="1"/>
            </a:ext>
          </a:extLst>
        </p:spPr>
        <p:txBody>
          <a:bodyPr anchor="ctr" bIns="50800" lIns="50800" rIns="50800" tIns="50800" wrap="none">
            <a:spAutoFit/>
          </a:bodyPr>
          <a:lstStyle>
            <a:lvl1pPr>
              <a:defRPr sz="6000">
                <a:latin typeface="ヒラギノ角ゴシック W3"/>
                <a:ea typeface="ヒラギノ角ゴシック W3"/>
                <a:cs typeface="ヒラギノ角ゴシック W3"/>
                <a:sym typeface="ヒラギノ角ゴシック W3"/>
              </a:defRPr>
            </a:lvl1pPr>
          </a:lstStyle>
          <a:p>
            <a:r>
              <a:t>苗字 名前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03.png" id="179" name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ヒラギノ角ゴ ProN W6"/>
        <a:ea typeface="ヒラギノ角ゴ ProN W6"/>
        <a:cs typeface="ヒラギノ角ゴ ProN W6"/>
      </a:majorFont>
      <a:minorFont>
        <a:latin typeface="ヒラギノ角ゴ ProN W6"/>
        <a:ea typeface="ヒラギノ角ゴ ProN W6"/>
        <a:cs typeface="ヒラギノ角ゴ ProN W6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ヒラギノ角ゴ ProN W6"/>
        <a:ea typeface="ヒラギノ角ゴ ProN W6"/>
        <a:cs typeface="ヒラギノ角ゴ ProN W6"/>
      </a:majorFont>
      <a:minorFont>
        <a:latin typeface="ヒラギノ角ゴ ProN W6"/>
        <a:ea typeface="ヒラギノ角ゴ ProN W6"/>
        <a:cs typeface="ヒラギノ角ゴ ProN W6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ユーザー設定</PresentationFormat>
  <Paragraphs>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ヒラギノ角ゴ ProN W3</vt:lpstr>
      <vt:lpstr>ヒラギノ角ゴ ProN W6</vt:lpstr>
      <vt:lpstr>21_BasicWhite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cp:lastModifiedBy>山田 寛千</cp:lastModifiedBy>
  <dcterms:modified xsi:type="dcterms:W3CDTF">2026-03-31T09:33:46Z</dcterms:modified>
  <cp:revision>1</cp:revision>
  <dc:title>オンライン会議用オリジナル背景.pptx</dc:title>
</cp:coreProperties>
</file>